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9" r:id="rId7"/>
    <p:sldId id="258" r:id="rId8"/>
    <p:sldId id="261" r:id="rId9"/>
    <p:sldId id="260" r:id="rId10"/>
    <p:sldId id="270" r:id="rId11"/>
    <p:sldId id="263" r:id="rId12"/>
    <p:sldId id="264" r:id="rId13"/>
    <p:sldId id="265" r:id="rId14"/>
    <p:sldId id="267" r:id="rId15"/>
    <p:sldId id="269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5631AC-2B32-44BD-9642-98A19939D8C6}" v="1" dt="2024-09-30T06:50:54.6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rie Henderson" userId="eeaef721-69ce-483a-bf1c-f5d284ff44cc" providerId="ADAL" clId="{E05631AC-2B32-44BD-9642-98A19939D8C6}"/>
    <pc:docChg chg="custSel addSld modSld">
      <pc:chgData name="Carrie Henderson" userId="eeaef721-69ce-483a-bf1c-f5d284ff44cc" providerId="ADAL" clId="{E05631AC-2B32-44BD-9642-98A19939D8C6}" dt="2024-09-30T06:54:31.248" v="393" actId="20577"/>
      <pc:docMkLst>
        <pc:docMk/>
      </pc:docMkLst>
      <pc:sldChg chg="modSp mod">
        <pc:chgData name="Carrie Henderson" userId="eeaef721-69ce-483a-bf1c-f5d284ff44cc" providerId="ADAL" clId="{E05631AC-2B32-44BD-9642-98A19939D8C6}" dt="2024-09-30T06:54:31.248" v="393" actId="20577"/>
        <pc:sldMkLst>
          <pc:docMk/>
          <pc:sldMk cId="2051635053" sldId="260"/>
        </pc:sldMkLst>
        <pc:spChg chg="mod">
          <ac:chgData name="Carrie Henderson" userId="eeaef721-69ce-483a-bf1c-f5d284ff44cc" providerId="ADAL" clId="{E05631AC-2B32-44BD-9642-98A19939D8C6}" dt="2024-09-30T06:54:31.248" v="393" actId="20577"/>
          <ac:spMkLst>
            <pc:docMk/>
            <pc:sldMk cId="2051635053" sldId="260"/>
            <ac:spMk id="3" creationId="{1CD22C50-DFD8-43E1-AE0A-90ACE7E16CFF}"/>
          </ac:spMkLst>
        </pc:spChg>
      </pc:sldChg>
      <pc:sldChg chg="addSp delSp modSp new mod">
        <pc:chgData name="Carrie Henderson" userId="eeaef721-69ce-483a-bf1c-f5d284ff44cc" providerId="ADAL" clId="{E05631AC-2B32-44BD-9642-98A19939D8C6}" dt="2024-09-30T06:53:07.955" v="245" actId="20577"/>
        <pc:sldMkLst>
          <pc:docMk/>
          <pc:sldMk cId="2215852256" sldId="270"/>
        </pc:sldMkLst>
        <pc:spChg chg="mod">
          <ac:chgData name="Carrie Henderson" userId="eeaef721-69ce-483a-bf1c-f5d284ff44cc" providerId="ADAL" clId="{E05631AC-2B32-44BD-9642-98A19939D8C6}" dt="2024-09-30T06:50:59.715" v="85" actId="21"/>
          <ac:spMkLst>
            <pc:docMk/>
            <pc:sldMk cId="2215852256" sldId="270"/>
            <ac:spMk id="2" creationId="{61318CB7-3B9C-4DCF-F70C-B6AC0D92A12B}"/>
          </ac:spMkLst>
        </pc:spChg>
        <pc:spChg chg="del">
          <ac:chgData name="Carrie Henderson" userId="eeaef721-69ce-483a-bf1c-f5d284ff44cc" providerId="ADAL" clId="{E05631AC-2B32-44BD-9642-98A19939D8C6}" dt="2024-09-30T06:47:57.745" v="1" actId="22"/>
          <ac:spMkLst>
            <pc:docMk/>
            <pc:sldMk cId="2215852256" sldId="270"/>
            <ac:spMk id="3" creationId="{079CC097-E656-F9B7-23A7-75CA5D3649A6}"/>
          </ac:spMkLst>
        </pc:spChg>
        <pc:spChg chg="add mod">
          <ac:chgData name="Carrie Henderson" userId="eeaef721-69ce-483a-bf1c-f5d284ff44cc" providerId="ADAL" clId="{E05631AC-2B32-44BD-9642-98A19939D8C6}" dt="2024-09-30T06:53:07.955" v="245" actId="20577"/>
          <ac:spMkLst>
            <pc:docMk/>
            <pc:sldMk cId="2215852256" sldId="270"/>
            <ac:spMk id="6" creationId="{8DB5D993-32DF-238C-8D08-5A329F24B32F}"/>
          </ac:spMkLst>
        </pc:spChg>
        <pc:picChg chg="add mod ord">
          <ac:chgData name="Carrie Henderson" userId="eeaef721-69ce-483a-bf1c-f5d284ff44cc" providerId="ADAL" clId="{E05631AC-2B32-44BD-9642-98A19939D8C6}" dt="2024-09-30T06:50:47.805" v="83" actId="1076"/>
          <ac:picMkLst>
            <pc:docMk/>
            <pc:sldMk cId="2215852256" sldId="270"/>
            <ac:picMk id="5" creationId="{A6FB480F-B3A5-B827-5A38-FBA82873E9C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mathsframe.co.uk/en/resources/resource/477/Multiplication-Tables-Chec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G-pFJJNhI4&amp;t=167s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7BBE9-62E1-4E77-BFA2-2FA3083E65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</a:t>
            </a:r>
            <a:br>
              <a:rPr lang="en-GB" dirty="0"/>
            </a:br>
            <a:r>
              <a:rPr lang="en-GB" dirty="0"/>
              <a:t>Multiplication Tables Check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9DCD1E-85CD-49A3-991D-C8F61405DE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Information Meeting  - 30</a:t>
            </a:r>
            <a:r>
              <a:rPr lang="en-GB" baseline="30000" dirty="0"/>
              <a:t>th</a:t>
            </a:r>
            <a:r>
              <a:rPr lang="en-GB" dirty="0"/>
              <a:t> September 2024</a:t>
            </a:r>
          </a:p>
        </p:txBody>
      </p:sp>
    </p:spTree>
    <p:extLst>
      <p:ext uri="{BB962C8B-B14F-4D97-AF65-F5344CB8AC3E}">
        <p14:creationId xmlns:p14="http://schemas.microsoft.com/office/powerpoint/2010/main" val="3362662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48305-9B2C-4BE1-BCFA-8487A61EB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Multiplication Tables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C5C59-E2F4-43BC-A309-E1211538D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It’s for Year 4s across the whole country.</a:t>
            </a:r>
          </a:p>
          <a:p>
            <a:r>
              <a:rPr lang="en-GB" sz="2800" dirty="0"/>
              <a:t>It will be completed online this June – we have 3 weeks for all our children to complete it.</a:t>
            </a:r>
          </a:p>
          <a:p>
            <a:r>
              <a:rPr lang="en-GB" sz="2800" dirty="0"/>
              <a:t>The children only get one ‘real’ go – they can’t resit it. </a:t>
            </a:r>
          </a:p>
          <a:p>
            <a:r>
              <a:rPr lang="en-GB" sz="2800" dirty="0"/>
              <a:t>There is no pass mark.</a:t>
            </a:r>
          </a:p>
          <a:p>
            <a:r>
              <a:rPr lang="en-GB" sz="2800" dirty="0"/>
              <a:t>Children sit it online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87699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48305-9B2C-4BE1-BCFA-8487A61EB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Multiplication Tables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C5C59-E2F4-43BC-A309-E1211538D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There are 25 questions.</a:t>
            </a:r>
          </a:p>
          <a:p>
            <a:r>
              <a:rPr lang="en-GB" sz="2800" dirty="0"/>
              <a:t>All the questions are multiplication.</a:t>
            </a:r>
          </a:p>
          <a:p>
            <a:r>
              <a:rPr lang="en-GB" sz="2800" dirty="0"/>
              <a:t>Questions are on every times table from 2s to 12s.</a:t>
            </a:r>
          </a:p>
          <a:p>
            <a:r>
              <a:rPr lang="en-GB" sz="2800" dirty="0"/>
              <a:t>Will not be the same questions for each child. </a:t>
            </a:r>
          </a:p>
          <a:p>
            <a:r>
              <a:rPr lang="en-GB" sz="2800" dirty="0"/>
              <a:t> 3 practice questions before the 25 questions.</a:t>
            </a:r>
          </a:p>
          <a:p>
            <a:r>
              <a:rPr lang="en-GB" sz="2800" dirty="0"/>
              <a:t>6 seconds to answer.</a:t>
            </a:r>
          </a:p>
        </p:txBody>
      </p:sp>
    </p:spTree>
    <p:extLst>
      <p:ext uri="{BB962C8B-B14F-4D97-AF65-F5344CB8AC3E}">
        <p14:creationId xmlns:p14="http://schemas.microsoft.com/office/powerpoint/2010/main" val="979342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A7FA2-BF26-46D9-B626-BC1DE5D7E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is school preparing the children?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A6AE3A-468F-4D23-9048-EF6B13FC6F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Lots of teaching of times tables.</a:t>
            </a:r>
          </a:p>
          <a:p>
            <a:r>
              <a:rPr lang="en-GB" sz="2400" dirty="0"/>
              <a:t>Use what you know to solve what you don’t know.</a:t>
            </a:r>
          </a:p>
          <a:p>
            <a:r>
              <a:rPr lang="en-GB" sz="2400" dirty="0"/>
              <a:t>Times Table Rock Stars.</a:t>
            </a:r>
          </a:p>
          <a:p>
            <a:r>
              <a:rPr lang="en-GB" sz="2400" dirty="0"/>
              <a:t>Chances to practice so we know how it works – we know what to do if we can’t answer one. </a:t>
            </a:r>
          </a:p>
        </p:txBody>
      </p:sp>
    </p:spTree>
    <p:extLst>
      <p:ext uri="{BB962C8B-B14F-4D97-AF65-F5344CB8AC3E}">
        <p14:creationId xmlns:p14="http://schemas.microsoft.com/office/powerpoint/2010/main" val="4023096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92208-357B-49BE-94D6-2A2008742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is what it feels like!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88244-FDDC-4707-9659-4E2EE3CF07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Please click on the link to have a go. There are lots of similar ones freely available on the internet.  This one is by Maths Frame.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Multiplication-Tables-Check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3755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44867-E0FE-408C-8DD3-2DC47022E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I help my child/children?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22C50-DFD8-43E1-AE0A-90ACE7E16C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Ideas away from screens – in the car is a perfect time!</a:t>
            </a:r>
          </a:p>
          <a:p>
            <a:r>
              <a:rPr lang="en-GB" dirty="0"/>
              <a:t>Practice makes permanent  - not just perfect. </a:t>
            </a:r>
          </a:p>
          <a:p>
            <a:r>
              <a:rPr lang="en-GB" dirty="0"/>
              <a:t>Use our helpful home sheet for some ideas.</a:t>
            </a:r>
          </a:p>
          <a:p>
            <a:r>
              <a:rPr lang="en-GB" dirty="0"/>
              <a:t>TTRS – little and often.  10 minutes per day is better than an hour a week.</a:t>
            </a:r>
          </a:p>
          <a:p>
            <a:r>
              <a:rPr lang="en-GB" dirty="0"/>
              <a:t>LET IT GO! Don’t get bogged down in a tricky one. </a:t>
            </a:r>
          </a:p>
          <a:p>
            <a:r>
              <a:rPr lang="en-GB" dirty="0"/>
              <a:t>Don’t let older siblings help – this distorts the questions set and leads to more upset than anything else </a:t>
            </a:r>
            <a:r>
              <a:rPr lang="en-GB"/>
              <a:t>we have with TTRS.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1635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18CB7-3B9C-4DCF-F70C-B6AC0D92A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789" y="259120"/>
            <a:ext cx="9404723" cy="726602"/>
          </a:xfrm>
        </p:spPr>
        <p:txBody>
          <a:bodyPr/>
          <a:lstStyle/>
          <a:p>
            <a:r>
              <a:rPr lang="en-GB" dirty="0"/>
              <a:t>Knowing what to practice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FB480F-B3A5-B827-5A38-FBA82873E9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580" y="1557323"/>
            <a:ext cx="8248261" cy="504155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B5D993-32DF-238C-8D08-5A329F24B32F}"/>
              </a:ext>
            </a:extLst>
          </p:cNvPr>
          <p:cNvSpPr txBox="1"/>
          <p:nvPr/>
        </p:nvSpPr>
        <p:spPr>
          <a:xfrm>
            <a:off x="9050694" y="1875453"/>
            <a:ext cx="28551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Rockstar name on top right and choose</a:t>
            </a:r>
          </a:p>
          <a:p>
            <a:r>
              <a:rPr lang="en-GB" dirty="0"/>
              <a:t>My Stats.</a:t>
            </a:r>
          </a:p>
          <a:p>
            <a:endParaRPr lang="en-GB" dirty="0"/>
          </a:p>
          <a:p>
            <a:r>
              <a:rPr lang="en-GB" dirty="0"/>
              <a:t>Effort – how often your child is practising?</a:t>
            </a:r>
          </a:p>
          <a:p>
            <a:endParaRPr lang="en-GB" dirty="0"/>
          </a:p>
          <a:p>
            <a:r>
              <a:rPr lang="en-GB" dirty="0"/>
              <a:t>Fluency – heat map – see which tables need more work.</a:t>
            </a:r>
          </a:p>
        </p:txBody>
      </p:sp>
    </p:spTree>
    <p:extLst>
      <p:ext uri="{BB962C8B-B14F-4D97-AF65-F5344CB8AC3E}">
        <p14:creationId xmlns:p14="http://schemas.microsoft.com/office/powerpoint/2010/main" val="2215852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FABE0-B331-4441-9D29-52B42D13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does TTRS work?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Click on the link for a </a:t>
            </a:r>
            <a:r>
              <a:rPr lang="en-GB" dirty="0" err="1"/>
              <a:t>Youtube</a:t>
            </a:r>
            <a:r>
              <a:rPr lang="en-GB" dirty="0"/>
              <a:t> guide to the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D9F18-2ADA-4246-91CA-B5D4FC7C3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A guide to TTRS games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5195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5F155-445C-4F7D-BDA1-37900707D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7D5E4-2610-4DCB-9FE9-D6C446B60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9B4551-4248-326D-8CE1-BECDAA335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93" y="235967"/>
            <a:ext cx="10733395" cy="642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654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4D4B1-B142-4684-89AF-FD5127487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E5B41-58E4-4FA6-A8C1-68D96E4EA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4E9D32-8B9C-9B7B-6FAC-B427B35BCC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1" y="461020"/>
            <a:ext cx="10915021" cy="594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600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C06C3-3097-4D39-9EB6-F70B01A76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04606C9-4B45-DA66-66E2-A46328BDFD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892B5A-269C-8CCD-AAA7-E24C1D57F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94" y="238965"/>
            <a:ext cx="9041363" cy="653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11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C06C3-3097-4D39-9EB6-F70B01A76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04606C9-4B45-DA66-66E2-A46328BDFD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103BDB-35DA-D9BC-DA44-202C5FB96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588" y="609601"/>
            <a:ext cx="11361522" cy="555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124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47CDD-75BA-4025-82CB-CA516B2B9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8A06A-B05A-4260-B1D8-575F8ECF5F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If you have any questions, please do not hesitate to contact the school.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All support materials are saved on the school website.  In the Year 4 section and the maths section.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Many thanks for your continued support.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Year 4 Team</a:t>
            </a:r>
          </a:p>
        </p:txBody>
      </p:sp>
    </p:spTree>
    <p:extLst>
      <p:ext uri="{BB962C8B-B14F-4D97-AF65-F5344CB8AC3E}">
        <p14:creationId xmlns:p14="http://schemas.microsoft.com/office/powerpoint/2010/main" val="36780362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40AA56C70E7F45886297D4E4561FCD" ma:contentTypeVersion="18" ma:contentTypeDescription="Create a new document." ma:contentTypeScope="" ma:versionID="555009d1b8d1836520256ba62f0b7e89">
  <xsd:schema xmlns:xsd="http://www.w3.org/2001/XMLSchema" xmlns:xs="http://www.w3.org/2001/XMLSchema" xmlns:p="http://schemas.microsoft.com/office/2006/metadata/properties" xmlns:ns2="08a41fe7-6840-4a75-9da1-c34572225696" xmlns:ns3="b39dbe35-e0ad-44ff-ac7d-c0a4dc0b1e78" targetNamespace="http://schemas.microsoft.com/office/2006/metadata/properties" ma:root="true" ma:fieldsID="a67968dd1d3337660c214dd7b038a2e6" ns2:_="" ns3:_="">
    <xsd:import namespace="08a41fe7-6840-4a75-9da1-c34572225696"/>
    <xsd:import namespace="b39dbe35-e0ad-44ff-ac7d-c0a4dc0b1e7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a41fe7-6840-4a75-9da1-c345722256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0a6dc57-4a9d-4fa4-b26d-8a3a3b4415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dbe35-e0ad-44ff-ac7d-c0a4dc0b1e7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3588bfd-c720-48c3-b703-5951f4d1c9e4}" ma:internalName="TaxCatchAll" ma:showField="CatchAllData" ma:web="b39dbe35-e0ad-44ff-ac7d-c0a4dc0b1e7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8a41fe7-6840-4a75-9da1-c34572225696">
      <Terms xmlns="http://schemas.microsoft.com/office/infopath/2007/PartnerControls"/>
    </lcf76f155ced4ddcb4097134ff3c332f>
    <TaxCatchAll xmlns="b39dbe35-e0ad-44ff-ac7d-c0a4dc0b1e78" xsi:nil="true"/>
  </documentManagement>
</p:properties>
</file>

<file path=customXml/itemProps1.xml><?xml version="1.0" encoding="utf-8"?>
<ds:datastoreItem xmlns:ds="http://schemas.openxmlformats.org/officeDocument/2006/customXml" ds:itemID="{FCC96AAA-CDA4-40F3-BA64-2B0D695F7B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8a41fe7-6840-4a75-9da1-c34572225696"/>
    <ds:schemaRef ds:uri="b39dbe35-e0ad-44ff-ac7d-c0a4dc0b1e7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9869E2-7FDF-4E13-95F4-250D920B99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B01572-ED0E-484A-A192-708ABF9DFC70}">
  <ds:schemaRefs>
    <ds:schemaRef ds:uri="08a41fe7-6840-4a75-9da1-c34572225696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39dbe35-e0ad-44ff-ac7d-c0a4dc0b1e78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386</TotalTime>
  <Words>415</Words>
  <Application>Microsoft Office PowerPoint</Application>
  <PresentationFormat>Widescreen</PresentationFormat>
  <Paragraphs>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Ion</vt:lpstr>
      <vt:lpstr>Year 4  Multiplication Tables Check</vt:lpstr>
      <vt:lpstr>What is the Multiplication Tables Check?</vt:lpstr>
      <vt:lpstr>What is the Multiplication Tables Check?</vt:lpstr>
      <vt:lpstr>How is school preparing the children?</vt:lpstr>
      <vt:lpstr>This is what it feels like!</vt:lpstr>
      <vt:lpstr>How can I help my child/children?</vt:lpstr>
      <vt:lpstr>Knowing what to practice</vt:lpstr>
      <vt:lpstr>How does TTRS work?  Click on the link for a Youtube guide to the </vt:lpstr>
      <vt:lpstr>PowerPoint Presentation</vt:lpstr>
      <vt:lpstr>PowerPoint Presentation</vt:lpstr>
      <vt:lpstr>PowerPoint Presentation</vt:lpstr>
      <vt:lpstr>PowerPoint Presentation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 Multiplication Tables Check</dc:title>
  <dc:creator>Mrs Henderson</dc:creator>
  <cp:lastModifiedBy>Carrie Henderson</cp:lastModifiedBy>
  <cp:revision>20</cp:revision>
  <dcterms:created xsi:type="dcterms:W3CDTF">2022-03-01T16:54:13Z</dcterms:created>
  <dcterms:modified xsi:type="dcterms:W3CDTF">2024-09-30T06:54:32Z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0x010100ED40AA56C70E7F45886297D4E4561FCD</vt:lpwstr>
  </property>
  <property fmtid="{D5CDD505-2E9C-101B-9397-08002B2CF9AE}" pid="3" name="MediaServiceImageTags">
    <vt:lpwstr/>
  </property>
</Properties>
</file>